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-913274" y="2410358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36</Words>
  <Application>Microsoft Office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28</cp:revision>
  <dcterms:created xsi:type="dcterms:W3CDTF">2022-10-31T13:05:44Z</dcterms:created>
  <dcterms:modified xsi:type="dcterms:W3CDTF">2022-12-29T20:05:21Z</dcterms:modified>
</cp:coreProperties>
</file>